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Relationship Id="rId24" Type="http://schemas.openxmlformats.org/officeDocument/2006/relationships/image" Target="../media/image158.png"/><Relationship Id="rId25" Type="http://schemas.openxmlformats.org/officeDocument/2006/relationships/image" Target="../media/image159.png"/><Relationship Id="rId26" Type="http://schemas.openxmlformats.org/officeDocument/2006/relationships/image" Target="../media/image160.png"/><Relationship Id="rId27" Type="http://schemas.openxmlformats.org/officeDocument/2006/relationships/image" Target="../media/image161.png"/><Relationship Id="rId28" Type="http://schemas.openxmlformats.org/officeDocument/2006/relationships/image" Target="../media/image162.png"/><Relationship Id="rId29" Type="http://schemas.openxmlformats.org/officeDocument/2006/relationships/image" Target="../media/image163.png"/><Relationship Id="rId30" Type="http://schemas.openxmlformats.org/officeDocument/2006/relationships/image" Target="../media/image164.png"/><Relationship Id="rId31" Type="http://schemas.openxmlformats.org/officeDocument/2006/relationships/image" Target="../media/image165.png"/><Relationship Id="rId32" Type="http://schemas.openxmlformats.org/officeDocument/2006/relationships/image" Target="../media/image16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Relationship Id="rId6" Type="http://schemas.openxmlformats.org/officeDocument/2006/relationships/image" Target="../media/image340.png"/><Relationship Id="rId7" Type="http://schemas.openxmlformats.org/officeDocument/2006/relationships/image" Target="../media/image341.png"/><Relationship Id="rId8" Type="http://schemas.openxmlformats.org/officeDocument/2006/relationships/image" Target="../media/image342.png"/><Relationship Id="rId9" Type="http://schemas.openxmlformats.org/officeDocument/2006/relationships/image" Target="../media/image343.png"/><Relationship Id="rId10" Type="http://schemas.openxmlformats.org/officeDocument/2006/relationships/image" Target="../media/image344.png"/><Relationship Id="rId11" Type="http://schemas.openxmlformats.org/officeDocument/2006/relationships/image" Target="../media/image345.png"/><Relationship Id="rId12" Type="http://schemas.openxmlformats.org/officeDocument/2006/relationships/image" Target="../media/image346.png"/><Relationship Id="rId13" Type="http://schemas.openxmlformats.org/officeDocument/2006/relationships/image" Target="../media/image347.png"/><Relationship Id="rId14" Type="http://schemas.openxmlformats.org/officeDocument/2006/relationships/image" Target="../media/image348.png"/><Relationship Id="rId15" Type="http://schemas.openxmlformats.org/officeDocument/2006/relationships/image" Target="../media/image349.png"/><Relationship Id="rId16" Type="http://schemas.openxmlformats.org/officeDocument/2006/relationships/image" Target="../media/image35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36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Relationship Id="rId9" Type="http://schemas.openxmlformats.org/officeDocument/2006/relationships/image" Target="../media/image417.png"/><Relationship Id="rId10" Type="http://schemas.openxmlformats.org/officeDocument/2006/relationships/image" Target="../media/image418.png"/><Relationship Id="rId11" Type="http://schemas.openxmlformats.org/officeDocument/2006/relationships/image" Target="../media/image419.png"/><Relationship Id="rId12" Type="http://schemas.openxmlformats.org/officeDocument/2006/relationships/image" Target="../media/image420.png"/><Relationship Id="rId13" Type="http://schemas.openxmlformats.org/officeDocument/2006/relationships/image" Target="../media/image421.png"/><Relationship Id="rId14" Type="http://schemas.openxmlformats.org/officeDocument/2006/relationships/image" Target="../media/image42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429.png"/><Relationship Id="rId9" Type="http://schemas.openxmlformats.org/officeDocument/2006/relationships/image" Target="../media/image430.png"/><Relationship Id="rId10" Type="http://schemas.openxmlformats.org/officeDocument/2006/relationships/image" Target="../media/image43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22" Type="http://schemas.openxmlformats.org/officeDocument/2006/relationships/image" Target="../media/image82.png"/><Relationship Id="rId23" Type="http://schemas.openxmlformats.org/officeDocument/2006/relationships/image" Target="../media/image83.png"/><Relationship Id="rId24" Type="http://schemas.openxmlformats.org/officeDocument/2006/relationships/image" Target="../media/image8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2781" y="-218069"/>
            <a:ext cx="18871276" cy="10721852"/>
            <a:chOff x="-292781" y="-218069"/>
            <a:chExt cx="18871276" cy="10721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2781" y="-218069"/>
              <a:ext cx="18871276" cy="10721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9789" y="3875060"/>
            <a:ext cx="5771429" cy="34190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7437" y="4887103"/>
            <a:ext cx="5142857" cy="16285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42365" y="8174322"/>
            <a:ext cx="4238095" cy="7142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42365" y="8777943"/>
            <a:ext cx="4209524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70890"/>
            <a:ext cx="16556522" cy="8620124"/>
            <a:chOff x="927205" y="870890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8509" y="-3443396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05" y="870890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351332"/>
            <a:ext cx="6104762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063" y="3069543"/>
            <a:ext cx="2714286" cy="6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8230" y="3872077"/>
            <a:ext cx="7742857" cy="542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8230" y="4649537"/>
            <a:ext cx="6190476" cy="5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7584" y="5526349"/>
            <a:ext cx="7276190" cy="5523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587" y="491005"/>
            <a:ext cx="16556522" cy="8620124"/>
            <a:chOff x="769587" y="49100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16127" y="-382328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587" y="49100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352451"/>
            <a:ext cx="7104762" cy="11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2924" y="3358926"/>
            <a:ext cx="785901" cy="789586"/>
            <a:chOff x="1632924" y="3358926"/>
            <a:chExt cx="785901" cy="7895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924" y="3358926"/>
              <a:ext cx="785901" cy="789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04126" y="3097346"/>
            <a:ext cx="765810" cy="1556536"/>
            <a:chOff x="5904126" y="3097346"/>
            <a:chExt cx="765810" cy="15565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4126" y="3097346"/>
              <a:ext cx="765810" cy="1556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6065" y="2975451"/>
            <a:ext cx="1281853" cy="1556536"/>
            <a:chOff x="10396065" y="2975451"/>
            <a:chExt cx="1281853" cy="15565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6065" y="2975451"/>
              <a:ext cx="1281853" cy="15565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57939" y="3631824"/>
            <a:ext cx="3155093" cy="243791"/>
            <a:chOff x="2557939" y="3631824"/>
            <a:chExt cx="3155093" cy="2437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7939" y="3631824"/>
              <a:ext cx="3155093" cy="2437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2642" y="4476906"/>
            <a:ext cx="1685714" cy="4095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72681" y="4619555"/>
            <a:ext cx="1942857" cy="4380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6186" y="4114185"/>
            <a:ext cx="1685714" cy="4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6122" y="2757576"/>
            <a:ext cx="3495238" cy="980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73551" y="3387014"/>
            <a:ext cx="2180952" cy="4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41282" y="2955243"/>
            <a:ext cx="1369276" cy="1605359"/>
            <a:chOff x="15641282" y="2955243"/>
            <a:chExt cx="1369276" cy="16053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41282" y="2955243"/>
              <a:ext cx="1369276" cy="160535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63673" y="3879378"/>
            <a:ext cx="3419048" cy="9333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58739" y="3676642"/>
            <a:ext cx="3258324" cy="243791"/>
            <a:chOff x="6958739" y="3676642"/>
            <a:chExt cx="3258324" cy="2437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58739" y="3676642"/>
              <a:ext cx="3258324" cy="243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52506" y="5352331"/>
            <a:ext cx="4379621" cy="266946"/>
            <a:chOff x="5852506" y="5352331"/>
            <a:chExt cx="4379621" cy="2669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560000">
              <a:off x="5852506" y="5352331"/>
              <a:ext cx="4379621" cy="26694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89776" y="8092375"/>
            <a:ext cx="1828571" cy="4095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54996" y="7083279"/>
            <a:ext cx="2300291" cy="243791"/>
            <a:chOff x="6654996" y="7083279"/>
            <a:chExt cx="2300291" cy="2437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54996" y="7083279"/>
              <a:ext cx="2300291" cy="24379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53476" y="7292742"/>
            <a:ext cx="2295238" cy="4095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62077" y="6413337"/>
            <a:ext cx="1424341" cy="1613552"/>
            <a:chOff x="5162077" y="6413337"/>
            <a:chExt cx="1424341" cy="16135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62077" y="6413337"/>
              <a:ext cx="1424341" cy="16135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47848" y="6413337"/>
            <a:ext cx="1440152" cy="1605687"/>
            <a:chOff x="9047848" y="6413337"/>
            <a:chExt cx="1440152" cy="160568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47848" y="6413337"/>
              <a:ext cx="1440152" cy="160568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13332" y="8205993"/>
            <a:ext cx="2304762" cy="4095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41482" y="5474396"/>
            <a:ext cx="1706558" cy="266946"/>
            <a:chOff x="9641482" y="5474396"/>
            <a:chExt cx="1706558" cy="2669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3600000">
              <a:off x="9641482" y="5474396"/>
              <a:ext cx="1706558" cy="26694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58739" y="3904722"/>
            <a:ext cx="3258324" cy="243791"/>
            <a:chOff x="6958739" y="3904722"/>
            <a:chExt cx="3258324" cy="24379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6958739" y="3904722"/>
              <a:ext cx="3258324" cy="24379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95930" y="4076311"/>
            <a:ext cx="2295238" cy="40952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89387" y="4619559"/>
            <a:ext cx="1504762" cy="4095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060898" y="3631824"/>
            <a:ext cx="3450489" cy="370286"/>
            <a:chOff x="12060898" y="3631824"/>
            <a:chExt cx="3450489" cy="37028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60898" y="3631824"/>
              <a:ext cx="3450489" cy="37028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182687" y="3062479"/>
            <a:ext cx="2695238" cy="70476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506324" y="3904722"/>
            <a:ext cx="3258324" cy="243791"/>
            <a:chOff x="2506324" y="3904722"/>
            <a:chExt cx="3258324" cy="24379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2506324" y="3904722"/>
              <a:ext cx="3258324" cy="24379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921140" y="4114187"/>
            <a:ext cx="2200000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90906"/>
            <a:ext cx="16556522" cy="8620124"/>
            <a:chOff x="927205" y="89090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8509" y="-342337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05" y="890906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3244" y="1777462"/>
            <a:ext cx="9859227" cy="7676426"/>
            <a:chOff x="4213244" y="1777462"/>
            <a:chExt cx="9859227" cy="76764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3244" y="1777462"/>
              <a:ext cx="9859227" cy="76764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440" y="1349277"/>
            <a:ext cx="5095238" cy="11333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4047619" cy="12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1228571" cy="7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5"/>
            <a:ext cx="11819048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6306746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985915"/>
            <a:ext cx="7923810" cy="15142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4047619" cy="12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2276190" cy="733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5"/>
            <a:ext cx="11180952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6306746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985915"/>
            <a:ext cx="10304762" cy="15142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4047619" cy="12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3180952" cy="733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5"/>
            <a:ext cx="7733333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6306746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985915"/>
            <a:ext cx="4876190" cy="19714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4047619" cy="12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4276190" cy="6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5"/>
            <a:ext cx="6876190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6306746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985915"/>
            <a:ext cx="4609524" cy="10476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23" y="890906"/>
            <a:ext cx="16556522" cy="8620124"/>
            <a:chOff x="849723" y="89090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5991" y="-342337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723" y="89090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4028571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571" y="2612414"/>
            <a:ext cx="2590476" cy="6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373344"/>
            <a:ext cx="9133333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4387" y="5527567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12296" y="6330963"/>
            <a:ext cx="5085714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23" y="929002"/>
            <a:ext cx="16556522" cy="8620124"/>
            <a:chOff x="849723" y="929002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5991" y="-3385284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723" y="929002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3923810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2376402"/>
            <a:ext cx="4000000" cy="7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144773"/>
            <a:ext cx="9504762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5137414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5816582"/>
            <a:ext cx="5790476" cy="38190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23" y="1116618"/>
            <a:ext cx="16556522" cy="8620124"/>
            <a:chOff x="849723" y="1116618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5991" y="-3197668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723" y="1116618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3923810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3"/>
            <a:ext cx="1209524" cy="6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4"/>
            <a:ext cx="10657143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5754365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433533"/>
            <a:ext cx="6152381" cy="1971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079511"/>
            <a:chOff x="-159006" y="-218634"/>
            <a:chExt cx="18728944" cy="307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07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89566"/>
            <a:ext cx="16556522" cy="8620124"/>
            <a:chOff x="864596" y="78956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21118" y="-352471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8956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980" y="2565657"/>
            <a:ext cx="2190476" cy="4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99460" y="7395479"/>
            <a:ext cx="2685714" cy="6476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68533" y="7395479"/>
            <a:ext cx="2447619" cy="6476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99959" y="7395479"/>
            <a:ext cx="2419048" cy="6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8498" y="1265331"/>
            <a:ext cx="1685714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36573" y="6466294"/>
            <a:ext cx="597496" cy="776241"/>
            <a:chOff x="15636573" y="6466294"/>
            <a:chExt cx="597496" cy="7762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36573" y="6466294"/>
              <a:ext cx="597496" cy="776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51006" y="6466777"/>
            <a:ext cx="771861" cy="775275"/>
            <a:chOff x="12651006" y="6466777"/>
            <a:chExt cx="771861" cy="775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51006" y="6466777"/>
              <a:ext cx="771861" cy="775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2107" y="6463939"/>
            <a:ext cx="860004" cy="780952"/>
            <a:chOff x="9712107" y="6463939"/>
            <a:chExt cx="860004" cy="780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2107" y="6463939"/>
              <a:ext cx="860004" cy="7809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9677" y="3725754"/>
            <a:ext cx="2961905" cy="495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60154" y="4316515"/>
            <a:ext cx="2123810" cy="495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61458" y="5576820"/>
            <a:ext cx="3047619" cy="4952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70982" y="6811106"/>
            <a:ext cx="1619048" cy="4952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70982" y="7404573"/>
            <a:ext cx="2638095" cy="4952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42411" y="8009420"/>
            <a:ext cx="1695238" cy="495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70980" y="3127940"/>
            <a:ext cx="2533333" cy="4952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51934" y="4957487"/>
            <a:ext cx="2971429" cy="4952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53306" y="6174771"/>
            <a:ext cx="2200000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23" y="1116618"/>
            <a:ext cx="16556522" cy="8620124"/>
            <a:chOff x="849723" y="1116618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5991" y="-3197668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723" y="1116618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3923810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1123810" cy="6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5"/>
            <a:ext cx="8676190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5935318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614487"/>
            <a:ext cx="6952381" cy="19714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1600000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2428571" cy="7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5"/>
            <a:ext cx="6057143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6306746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985915"/>
            <a:ext cx="8552381" cy="27142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1600000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2228571" cy="7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5"/>
            <a:ext cx="5514286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6306746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985915"/>
            <a:ext cx="4428571" cy="15142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1600000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2761905" cy="7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5"/>
            <a:ext cx="6000000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6306746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985915"/>
            <a:ext cx="9028571" cy="15142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3314286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1485714" cy="6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5"/>
            <a:ext cx="9133333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5935318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614487"/>
            <a:ext cx="4476190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3314286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2840973"/>
            <a:ext cx="4000000" cy="7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533154"/>
            <a:ext cx="13533333" cy="22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6306746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6823" y="6985915"/>
            <a:ext cx="14542857" cy="28952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3314286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1209524" cy="6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5"/>
            <a:ext cx="14447619" cy="22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6306746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985915"/>
            <a:ext cx="6552381" cy="15142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3314286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1123810" cy="6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668" y="3761725"/>
            <a:ext cx="8676190" cy="1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6306746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985915"/>
            <a:ext cx="7009524" cy="19714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9619048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2145" y="3069545"/>
            <a:ext cx="1542857" cy="7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2144" y="3761725"/>
            <a:ext cx="14009524" cy="22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863" y="6306746"/>
            <a:ext cx="2923810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382" y="6985915"/>
            <a:ext cx="12247619" cy="104761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687" y="929647"/>
            <a:ext cx="16556522" cy="8620124"/>
            <a:chOff x="1004687" y="92964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81028" y="-338463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687" y="929647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63582"/>
            <a:ext cx="73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18781" y="3126685"/>
            <a:ext cx="12563495" cy="6423087"/>
            <a:chOff x="2818781" y="3126685"/>
            <a:chExt cx="12563495" cy="64230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8781" y="3126685"/>
              <a:ext cx="12563495" cy="64230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0339" y="2375152"/>
            <a:ext cx="3438095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77613"/>
            <a:ext cx="16556522" cy="8620124"/>
            <a:chOff x="927205" y="877613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8509" y="-3436673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05" y="877613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3" y="1351328"/>
            <a:ext cx="5276190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899" y="2883877"/>
            <a:ext cx="3704762" cy="533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3431" y="3474212"/>
            <a:ext cx="6123810" cy="26571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992" y="5471754"/>
            <a:ext cx="3495238" cy="533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3431" y="6154392"/>
            <a:ext cx="14923810" cy="370476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687" y="929647"/>
            <a:ext cx="16556522" cy="8620124"/>
            <a:chOff x="1004687" y="92964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81028" y="-338463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687" y="929647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63582"/>
            <a:ext cx="7304762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7535" y="2544464"/>
            <a:ext cx="3295238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318" y="3606171"/>
            <a:ext cx="7606792" cy="3765362"/>
            <a:chOff x="1185318" y="3606171"/>
            <a:chExt cx="7606792" cy="37653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318" y="3606171"/>
              <a:ext cx="7606792" cy="3765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5276" y="3526341"/>
            <a:ext cx="7789007" cy="3967350"/>
            <a:chOff x="9325276" y="3526341"/>
            <a:chExt cx="7789007" cy="39673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276" y="3526341"/>
              <a:ext cx="7789007" cy="3967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687" y="929647"/>
            <a:ext cx="16556522" cy="8620124"/>
            <a:chOff x="1004687" y="92964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81028" y="-338463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687" y="929647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63582"/>
            <a:ext cx="7304762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7535" y="2544468"/>
            <a:ext cx="2933333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46386" y="2368805"/>
            <a:ext cx="10058905" cy="7192117"/>
            <a:chOff x="4946386" y="2368805"/>
            <a:chExt cx="10058905" cy="71921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6386" y="2368805"/>
              <a:ext cx="10058905" cy="7192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687" y="929647"/>
            <a:ext cx="16556522" cy="8620124"/>
            <a:chOff x="1004687" y="92964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81028" y="-338463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687" y="929647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63582"/>
            <a:ext cx="7304762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1821" y="2544468"/>
            <a:ext cx="4019048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11519" y="3350934"/>
            <a:ext cx="11944101" cy="6198837"/>
            <a:chOff x="3111519" y="3350934"/>
            <a:chExt cx="11944101" cy="61988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1519" y="3350934"/>
              <a:ext cx="11944101" cy="6198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687" y="929647"/>
            <a:ext cx="16556522" cy="8620124"/>
            <a:chOff x="1004687" y="92964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81028" y="-338463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687" y="929647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63582"/>
            <a:ext cx="7304762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1821" y="2544468"/>
            <a:ext cx="5209524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3754" y="3374637"/>
            <a:ext cx="12718205" cy="6153970"/>
            <a:chOff x="2783754" y="3374637"/>
            <a:chExt cx="12718205" cy="6153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3754" y="3374637"/>
              <a:ext cx="12718205" cy="6153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612" y="1155359"/>
            <a:ext cx="16556522" cy="8620124"/>
            <a:chOff x="791612" y="115535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4103" y="-315892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612" y="115535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298296"/>
            <a:ext cx="10247619" cy="11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63519" y="2351866"/>
            <a:ext cx="11799940" cy="7227463"/>
            <a:chOff x="2963519" y="2351866"/>
            <a:chExt cx="11799940" cy="72274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3519" y="2351866"/>
              <a:ext cx="11799940" cy="7227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928033"/>
            <a:ext cx="16556522" cy="8620124"/>
            <a:chOff x="864596" y="928033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21118" y="-3386253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928033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702363"/>
            <a:ext cx="7514286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0691" y="6024157"/>
            <a:ext cx="2238095" cy="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66667" y="3126685"/>
            <a:ext cx="2874541" cy="3196688"/>
            <a:chOff x="11466667" y="3126685"/>
            <a:chExt cx="2874541" cy="31966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6667" y="3126685"/>
              <a:ext cx="2874541" cy="31966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2634" y="6024157"/>
            <a:ext cx="2447619" cy="7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99290" y="6750519"/>
            <a:ext cx="4419048" cy="714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85005" y="7351415"/>
            <a:ext cx="5028571" cy="714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13576" y="7933262"/>
            <a:ext cx="4523810" cy="714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90824" y="6783853"/>
            <a:ext cx="4152381" cy="7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57491" y="7375224"/>
            <a:ext cx="3990476" cy="7142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43205" y="7933262"/>
            <a:ext cx="4066667" cy="7142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67015" y="8477015"/>
            <a:ext cx="3990476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23838" y="2986808"/>
            <a:ext cx="2853391" cy="3046415"/>
            <a:chOff x="4323838" y="2986808"/>
            <a:chExt cx="2853391" cy="30464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3838" y="2986808"/>
              <a:ext cx="2853391" cy="3046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32795"/>
            <a:ext cx="16556522" cy="8620124"/>
            <a:chOff x="927205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8509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05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702363"/>
            <a:ext cx="7514286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0691" y="6024157"/>
            <a:ext cx="1961905" cy="7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72634" y="6024157"/>
            <a:ext cx="2038095" cy="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6244" y="6731472"/>
            <a:ext cx="4238095" cy="780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70478" y="7422843"/>
            <a:ext cx="5838095" cy="714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3387" y="8090853"/>
            <a:ext cx="4085714" cy="714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67080" y="6731472"/>
            <a:ext cx="4409524" cy="7714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62253" y="7403791"/>
            <a:ext cx="5190476" cy="723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95586" y="8081329"/>
            <a:ext cx="4400000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6238" y="2783505"/>
            <a:ext cx="3175333" cy="3175333"/>
            <a:chOff x="11316238" y="2783505"/>
            <a:chExt cx="3175333" cy="3175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16238" y="2783505"/>
              <a:ext cx="3175333" cy="3175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36248" y="3494221"/>
            <a:ext cx="6171429" cy="2542160"/>
            <a:chOff x="2636248" y="3494221"/>
            <a:chExt cx="6171429" cy="25421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36248" y="3494221"/>
              <a:ext cx="6171429" cy="2542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5300" y="832795"/>
            <a:ext cx="16556522" cy="8620124"/>
            <a:chOff x="965300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20414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300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702363"/>
            <a:ext cx="7514286" cy="11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3126685"/>
            <a:ext cx="6171429" cy="2615143"/>
            <a:chOff x="6057143" y="3126685"/>
            <a:chExt cx="6171429" cy="2615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3126685"/>
              <a:ext cx="6171429" cy="2615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11586" y="5909872"/>
            <a:ext cx="1914286" cy="714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5900" y="6617186"/>
            <a:ext cx="4514286" cy="714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3043" y="7189510"/>
            <a:ext cx="4114286" cy="714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63043" y="7790405"/>
            <a:ext cx="4333333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5134" y="1080414"/>
            <a:ext cx="16556522" cy="8620124"/>
            <a:chOff x="805134" y="1080414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80580" y="-3233872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134" y="1080414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7253" y="3189957"/>
            <a:ext cx="2733333" cy="7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440" y="1702363"/>
            <a:ext cx="7514286" cy="11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3534" y="4064096"/>
            <a:ext cx="14542857" cy="51619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5134" y="1080414"/>
            <a:ext cx="16556522" cy="8620124"/>
            <a:chOff x="805134" y="1080414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80580" y="-3233872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134" y="1080414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702363"/>
            <a:ext cx="7514286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3405" y="3057318"/>
            <a:ext cx="2485714" cy="7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1782" y="3765744"/>
            <a:ext cx="14809524" cy="59047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77613"/>
            <a:ext cx="16556522" cy="8620124"/>
            <a:chOff x="927205" y="877613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8509" y="-3436673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05" y="877613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3" y="1351328"/>
            <a:ext cx="5276190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1420" y="2883877"/>
            <a:ext cx="2533333" cy="533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3431" y="3474212"/>
            <a:ext cx="14580952" cy="26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1552" y="5349398"/>
            <a:ext cx="2062190" cy="3642456"/>
            <a:chOff x="2181552" y="5349398"/>
            <a:chExt cx="2062190" cy="36424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1552" y="5349398"/>
              <a:ext cx="2062190" cy="36424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2731" y="5349398"/>
            <a:ext cx="4086154" cy="3642456"/>
            <a:chOff x="5512731" y="5349398"/>
            <a:chExt cx="4086154" cy="36424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2731" y="5349398"/>
              <a:ext cx="4086154" cy="36424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8081" y="5349398"/>
            <a:ext cx="5646770" cy="3642456"/>
            <a:chOff x="10768081" y="5349398"/>
            <a:chExt cx="5646770" cy="36424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8081" y="5349398"/>
              <a:ext cx="5646770" cy="3642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5134" y="1080414"/>
            <a:ext cx="16556522" cy="8620124"/>
            <a:chOff x="805134" y="1080414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80580" y="-3233872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134" y="1080414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698972"/>
            <a:ext cx="7514286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4834" y="3162080"/>
            <a:ext cx="2152381" cy="7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9182" y="4101601"/>
            <a:ext cx="9380952" cy="32095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1119155"/>
            <a:ext cx="16556522" cy="8620124"/>
            <a:chOff x="864596" y="111915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21118" y="-319513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111915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702363"/>
            <a:ext cx="5295238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2772" y="4004753"/>
            <a:ext cx="6085714" cy="4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4834" y="3162081"/>
            <a:ext cx="3209524" cy="7809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4834" y="5969863"/>
            <a:ext cx="1447619" cy="771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287" y="6788915"/>
            <a:ext cx="9733333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5134" y="902076"/>
            <a:ext cx="16556522" cy="8620124"/>
            <a:chOff x="805134" y="90207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80580" y="-3412210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134" y="90207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702363"/>
            <a:ext cx="3885714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19708" y="-80839"/>
            <a:ext cx="29606205" cy="121727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72197"/>
            <a:ext cx="16556522" cy="8620124"/>
            <a:chOff x="900372" y="87219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42088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72197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349277"/>
            <a:ext cx="6314286" cy="11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54800" y="2668130"/>
            <a:ext cx="14301331" cy="5541766"/>
            <a:chOff x="2054800" y="2668130"/>
            <a:chExt cx="14301331" cy="55417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4800" y="2668130"/>
              <a:ext cx="14301331" cy="5541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931955"/>
            <a:ext cx="16556522" cy="8620124"/>
            <a:chOff x="864596" y="93195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21118" y="-338233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93195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349277"/>
            <a:ext cx="4076190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354" y="3696929"/>
            <a:ext cx="8542857" cy="961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963" y="4822854"/>
            <a:ext cx="1752381" cy="542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963" y="5244530"/>
            <a:ext cx="7847619" cy="5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354" y="5986863"/>
            <a:ext cx="10114286" cy="9619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963" y="7111996"/>
            <a:ext cx="3733333" cy="5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9820" y="7518541"/>
            <a:ext cx="4400000" cy="59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8963" y="8280444"/>
            <a:ext cx="2333333" cy="5904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8354" y="8677463"/>
            <a:ext cx="9723810" cy="5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611" y="2567306"/>
            <a:ext cx="4209524" cy="95238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21118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351332"/>
            <a:ext cx="2552381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534" y="3827934"/>
            <a:ext cx="6028571" cy="5904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963" y="3315515"/>
            <a:ext cx="2066667" cy="542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4439" y="5306296"/>
            <a:ext cx="1771429" cy="5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8754" y="5913582"/>
            <a:ext cx="2580952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3668" y="6334125"/>
            <a:ext cx="2533333" cy="5904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970489"/>
            <a:ext cx="16556522" cy="8620124"/>
            <a:chOff x="927205" y="97048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8509" y="-334379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05" y="97048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3" y="1351328"/>
            <a:ext cx="5276190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1420" y="2883877"/>
            <a:ext cx="2533333" cy="533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3431" y="3474212"/>
            <a:ext cx="4304762" cy="6285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3431" y="5590974"/>
            <a:ext cx="9133333" cy="6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3431" y="4861420"/>
            <a:ext cx="9342857" cy="6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3431" y="4165926"/>
            <a:ext cx="7342857" cy="6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3431" y="6292516"/>
            <a:ext cx="4942857" cy="6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83431" y="7041735"/>
            <a:ext cx="6209524" cy="628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32795"/>
            <a:ext cx="16556522" cy="8620124"/>
            <a:chOff x="927205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8509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05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3" y="1351328"/>
            <a:ext cx="5276190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1420" y="2883877"/>
            <a:ext cx="2533333" cy="5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1477" y="3499807"/>
            <a:ext cx="9087286" cy="5632179"/>
            <a:chOff x="1611477" y="3499807"/>
            <a:chExt cx="9087286" cy="563217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11477" y="3499807"/>
              <a:ext cx="8053186" cy="1822308"/>
              <a:chOff x="1611477" y="3499807"/>
              <a:chExt cx="8053186" cy="182230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11477" y="3499807"/>
                <a:ext cx="8053186" cy="18223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24264" y="5368810"/>
              <a:ext cx="8053186" cy="1822308"/>
              <a:chOff x="2424264" y="5368810"/>
              <a:chExt cx="8053186" cy="18223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24264" y="5368810"/>
                <a:ext cx="8053186" cy="18223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11477" y="7309679"/>
              <a:ext cx="8053186" cy="1822308"/>
              <a:chOff x="1611477" y="7309679"/>
              <a:chExt cx="8053186" cy="18223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1477" y="7309679"/>
                <a:ext cx="8053186" cy="182230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4347" y="5621681"/>
              <a:ext cx="1819048" cy="16666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2761" y="7562551"/>
              <a:ext cx="1809524" cy="166666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82761" y="3752679"/>
              <a:ext cx="1904762" cy="166666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55467" y="4029461"/>
              <a:ext cx="1171429" cy="80000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7488" y="5898458"/>
              <a:ext cx="1133333" cy="80000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55467" y="7839330"/>
              <a:ext cx="1133333" cy="80000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46691" y="7818844"/>
              <a:ext cx="4028571" cy="857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99106" y="4029423"/>
            <a:ext cx="1047619" cy="7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37388" y="5896629"/>
            <a:ext cx="1047619" cy="7523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97799" y="7853499"/>
            <a:ext cx="1047619" cy="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29664" y="4077260"/>
            <a:ext cx="3675009" cy="1844729"/>
            <a:chOff x="11829664" y="4077260"/>
            <a:chExt cx="3675009" cy="18447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29664" y="4077260"/>
              <a:ext cx="3675009" cy="1844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60684" y="6947283"/>
            <a:ext cx="2805270" cy="1679319"/>
            <a:chOff x="11160684" y="6947283"/>
            <a:chExt cx="2805270" cy="16793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60684" y="6947283"/>
              <a:ext cx="2805270" cy="16793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29780" y="6568697"/>
            <a:ext cx="1549784" cy="2061334"/>
            <a:chOff x="14729780" y="6568697"/>
            <a:chExt cx="1549784" cy="20613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29780" y="6568697"/>
              <a:ext cx="1549784" cy="206133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564944" y="4131209"/>
            <a:ext cx="2952381" cy="4952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099211" y="6043821"/>
            <a:ext cx="4114286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715890"/>
            <a:ext cx="16556522" cy="8620124"/>
            <a:chOff x="927205" y="715890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8509" y="-3598395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05" y="715890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351332"/>
            <a:ext cx="6104762" cy="11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3970" y="2528474"/>
            <a:ext cx="2352381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9914" y="2585615"/>
            <a:ext cx="3216857" cy="6171429"/>
            <a:chOff x="1549914" y="2585615"/>
            <a:chExt cx="3216857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02" y="-289987"/>
              <a:ext cx="6438095" cy="123428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9914" y="2585615"/>
              <a:ext cx="3216857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6108" y="3401294"/>
            <a:ext cx="3638095" cy="4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8070" y="4112484"/>
            <a:ext cx="3990476" cy="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20689" y="4771256"/>
            <a:ext cx="2752381" cy="4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26108" y="6678046"/>
            <a:ext cx="5247619" cy="4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01771" y="2585615"/>
            <a:ext cx="2923714" cy="6171429"/>
            <a:chOff x="5301771" y="2585615"/>
            <a:chExt cx="2923714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25946" y="-309258"/>
              <a:ext cx="5847619" cy="1234285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1771" y="2585615"/>
              <a:ext cx="2923714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63672" y="5894095"/>
            <a:ext cx="2876190" cy="638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5300" y="775652"/>
            <a:ext cx="16556522" cy="8620124"/>
            <a:chOff x="965300" y="775652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20414" y="-3538634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300" y="775652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440" y="1351332"/>
            <a:ext cx="6104762" cy="11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67397" y="2585615"/>
            <a:ext cx="3000857" cy="6171429"/>
            <a:chOff x="5367397" y="2585615"/>
            <a:chExt cx="3000857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9071" y="-303663"/>
              <a:ext cx="6009524" cy="123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7397" y="2585615"/>
              <a:ext cx="300085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5255" y="2585615"/>
            <a:ext cx="3000857" cy="6171429"/>
            <a:chOff x="1785255" y="2585615"/>
            <a:chExt cx="3000857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929" y="-303663"/>
              <a:ext cx="6009524" cy="12342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5255" y="2585615"/>
              <a:ext cx="3000857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53973" y="2528478"/>
            <a:ext cx="2676190" cy="676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01179" y="3325103"/>
            <a:ext cx="3714286" cy="4952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25693" y="4024227"/>
            <a:ext cx="3104762" cy="4952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92244" y="5894095"/>
            <a:ext cx="2876190" cy="6380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01179" y="6734322"/>
            <a:ext cx="5580952" cy="4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1179" y="7483884"/>
            <a:ext cx="3180952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3126" y="984258"/>
            <a:ext cx="16556522" cy="8620124"/>
            <a:chOff x="693126" y="984258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92589" y="-3330028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126" y="984258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4245" y="2703092"/>
            <a:ext cx="2933333" cy="6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440" y="1351332"/>
            <a:ext cx="6104762" cy="11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1179" y="3439389"/>
            <a:ext cx="4942857" cy="4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1179" y="4099056"/>
            <a:ext cx="3447619" cy="495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1179" y="6461007"/>
            <a:ext cx="4600000" cy="4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54092" y="5701390"/>
            <a:ext cx="2876190" cy="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2932" y="2812410"/>
            <a:ext cx="2923714" cy="6171429"/>
            <a:chOff x="1732932" y="2812410"/>
            <a:chExt cx="2923714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107" y="-82464"/>
              <a:ext cx="5847619" cy="1234285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2932" y="2812410"/>
              <a:ext cx="2923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43519" y="2812410"/>
            <a:ext cx="2923714" cy="6171429"/>
            <a:chOff x="5243519" y="2812410"/>
            <a:chExt cx="2923714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67693" y="-82464"/>
              <a:ext cx="5847619" cy="1234285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43519" y="2812410"/>
              <a:ext cx="2923714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1179" y="7070367"/>
            <a:ext cx="7590476" cy="4952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01179" y="7721045"/>
            <a:ext cx="4333333" cy="495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2021-03-06T20:24:56Z</dcterms:created>
  <dcterms:modified xsi:type="dcterms:W3CDTF">2021-03-06T20:24:56Z</dcterms:modified>
</cp:coreProperties>
</file>